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2"/>
  </p:notesMasterIdLst>
  <p:handoutMasterIdLst>
    <p:handoutMasterId r:id="rId43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61" r:id="rId28"/>
    <p:sldId id="467" r:id="rId29"/>
    <p:sldId id="460" r:id="rId30"/>
    <p:sldId id="462" r:id="rId31"/>
    <p:sldId id="463" r:id="rId32"/>
    <p:sldId id="464" r:id="rId33"/>
    <p:sldId id="470" r:id="rId34"/>
    <p:sldId id="469" r:id="rId35"/>
    <p:sldId id="468" r:id="rId36"/>
    <p:sldId id="466" r:id="rId37"/>
    <p:sldId id="471" r:id="rId38"/>
    <p:sldId id="472" r:id="rId39"/>
    <p:sldId id="473" r:id="rId40"/>
    <p:sldId id="47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34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3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9501"/>
              </p:ext>
            </p:extLst>
          </p:nvPr>
        </p:nvGraphicFramePr>
        <p:xfrm>
          <a:off x="1920000" y="1268413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모든 카드는 플레이어가 효과를 정확하게 이해할 수 있게 설계되었지만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900215"/>
              </p:ext>
            </p:extLst>
          </p:nvPr>
        </p:nvGraphicFramePr>
        <p:xfrm>
          <a:off x="999065" y="1286624"/>
          <a:ext cx="1019386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57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E4A980E-088E-4C57-83DD-8FEB3F3E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01" y="4446033"/>
            <a:ext cx="3376597" cy="17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84579"/>
              </p:ext>
            </p:extLst>
          </p:nvPr>
        </p:nvGraphicFramePr>
        <p:xfrm>
          <a:off x="1071032" y="1268103"/>
          <a:ext cx="100499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구성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생성 및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40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25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30108"/>
              </p:ext>
            </p:extLst>
          </p:nvPr>
        </p:nvGraphicFramePr>
        <p:xfrm>
          <a:off x="993913" y="1268970"/>
          <a:ext cx="69884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레어도를 클릭하면 해당 레어도의 카드를 덱에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0E9849-D232-4CBC-9714-E635BC3513C3}"/>
              </a:ext>
            </a:extLst>
          </p:cNvPr>
          <p:cNvGrpSpPr>
            <a:grpSpLocks noChangeAspect="1"/>
          </p:cNvGrpSpPr>
          <p:nvPr/>
        </p:nvGrpSpPr>
        <p:grpSpPr>
          <a:xfrm>
            <a:off x="712219" y="3225399"/>
            <a:ext cx="5207423" cy="2513540"/>
            <a:chOff x="709084" y="3105149"/>
            <a:chExt cx="5147129" cy="24844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A9D7AF-95C7-4E29-B965-43D28C46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084" y="3105149"/>
              <a:ext cx="2017958" cy="248443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16DB62-5041-47B1-B4B8-E60C2BBD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1112" y="3105149"/>
              <a:ext cx="3155101" cy="2484438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79" y="3514916"/>
            <a:ext cx="782184" cy="8923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3301975" y="3514916"/>
            <a:ext cx="284551" cy="3893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502" y="3732202"/>
            <a:ext cx="449879" cy="568599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6222505" y="3225395"/>
            <a:ext cx="2041596" cy="2513539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894381" y="3910673"/>
            <a:ext cx="2408813" cy="1058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712219" y="5744228"/>
            <a:ext cx="7551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02C89-850A-4681-B780-73D7C1541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100" y="1268413"/>
            <a:ext cx="327631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A3FF6C9-C2C1-4C2E-989F-BE57D438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56" y="1424124"/>
            <a:ext cx="4260190" cy="250379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07DFD6-5910-4C37-B2B5-C782E5F7B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879" y="3650351"/>
            <a:ext cx="2503796" cy="25037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92662"/>
              </p:ext>
            </p:extLst>
          </p:nvPr>
        </p:nvGraphicFramePr>
        <p:xfrm>
          <a:off x="695324" y="1268413"/>
          <a:ext cx="79568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아이콘은 미리보기 이미지와 이름으로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D6F5E55-A093-46FB-87F7-E0FF0D76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77357"/>
            <a:ext cx="1577842" cy="1942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C777A-3203-4DB8-BA64-4905D8D9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42" y="4177357"/>
            <a:ext cx="4150525" cy="19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22822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1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9216</TotalTime>
  <Pages>7</Pages>
  <Words>3581</Words>
  <Characters>0</Characters>
  <Application>Microsoft Office PowerPoint</Application>
  <DocSecurity>0</DocSecurity>
  <PresentationFormat>와이드스크린</PresentationFormat>
  <Lines>0</Lines>
  <Paragraphs>365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6473</cp:revision>
  <dcterms:modified xsi:type="dcterms:W3CDTF">2024-12-10T10:49:16Z</dcterms:modified>
  <cp:version>9.103.97.45139</cp:version>
</cp:coreProperties>
</file>